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1632" y="204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619640" y="1723680"/>
            <a:ext cx="29158919" cy="3344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dt" idx="10"/>
          </p:nvPr>
        </p:nvSpPr>
        <p:spPr>
          <a:xfrm>
            <a:off x="16200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1080800" y="39355200"/>
            <a:ext cx="102697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2308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24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6970759" y="15495120"/>
            <a:ext cx="14039641" cy="1159344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RESULTADOS/ CONSIDERAÇÕES FINAIS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221980" y="6982695"/>
            <a:ext cx="29519641" cy="31734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PROJETO (OU PLANO DE TRABALHO) com fonte Arial (negrito),</a:t>
            </a:r>
            <a:b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54pt, entrelinha 1,5, máximo de 2 linhas em caixa alta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365996" y="10871127"/>
            <a:ext cx="29519281" cy="28800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 1., SOBRENOME, Nome do autor 2., Coordenadoria/Curso, E-mail (texto em Arial Negrito, caixa alta, 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</a:t>
            </a:r>
            <a:r>
              <a:rPr lang="pt-BR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centralizado , máximo de 3 linhas)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489320" y="2330712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6970759" y="27986759"/>
            <a:ext cx="14039641" cy="657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0400" y="29536559"/>
            <a:ext cx="7920000" cy="482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491120" y="3119040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DESENVOLVIMENTO/AÇÕES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900920" y="35225281"/>
            <a:ext cx="14039641" cy="3024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Referências conforma Normas ABNT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489320" y="15530041"/>
            <a:ext cx="14040000" cy="70210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0285641" y="28877400"/>
            <a:ext cx="7128000" cy="87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 MÁXIMO DUAS FIGURAS/TABELAS POR PÔSTER)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1121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Cambria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I7</dc:creator>
  <cp:lastModifiedBy>Dell I7</cp:lastModifiedBy>
  <cp:revision>9</cp:revision>
  <dcterms:modified xsi:type="dcterms:W3CDTF">2023-09-04T15:00:01Z</dcterms:modified>
</cp:coreProperties>
</file>