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nnnn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86CC3-21D3-43D7-8595-732BEF6F0298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vvvv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1E91E-08E7-4C60-AFC9-56A04870EC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nnnn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3F52-D5A6-447C-A036-3810E0FDF93B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vvvv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A2C0D-81B0-4CA1-BE2A-B6DE352804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vvvv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nnnn</a:t>
            </a:r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EA6D-E398-4E97-A64B-FC948268AFE3}" type="datetimeFigureOut">
              <a:rPr lang="pt-BR" smtClean="0"/>
              <a:pPr/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8535322" cy="1470025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TÍTULO DO RESUMO, CENTRALIZADO, CAIXA ALTA</a:t>
            </a:r>
            <a:endParaRPr lang="pt-BR" sz="4000" b="1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14300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Autores (na mesma ordem em que aparecem no resumo)</a:t>
            </a:r>
            <a:endParaRPr lang="pt-BR" sz="2000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187624" y="4725144"/>
            <a:ext cx="6400800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000" noProof="0" dirty="0" smtClean="0"/>
              <a:t>Instituição de origem do 1º autor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Introdução</a:t>
            </a:r>
            <a:endParaRPr lang="pt-BR" sz="4000" b="1" dirty="0"/>
          </a:p>
        </p:txBody>
      </p:sp>
      <p:pic>
        <p:nvPicPr>
          <p:cNvPr id="8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Objetivos</a:t>
            </a:r>
            <a:endParaRPr lang="pt-BR" sz="4000" b="1" dirty="0"/>
          </a:p>
        </p:txBody>
      </p:sp>
      <p:pic>
        <p:nvPicPr>
          <p:cNvPr id="8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Metodologia</a:t>
            </a:r>
            <a:endParaRPr lang="pt-BR" sz="4000" b="1" dirty="0"/>
          </a:p>
        </p:txBody>
      </p:sp>
      <p:pic>
        <p:nvPicPr>
          <p:cNvPr id="7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4824536" cy="864095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dirty="0" smtClean="0"/>
              <a:t>Resultados e Discussão</a:t>
            </a:r>
            <a:endParaRPr lang="pt-BR" sz="4000" b="1" dirty="0"/>
          </a:p>
        </p:txBody>
      </p:sp>
      <p:pic>
        <p:nvPicPr>
          <p:cNvPr id="8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482453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Conclusão</a:t>
            </a:r>
            <a:endParaRPr lang="pt-BR" sz="4000" b="1" dirty="0"/>
          </a:p>
        </p:txBody>
      </p:sp>
      <p:pic>
        <p:nvPicPr>
          <p:cNvPr id="8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482453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Referências</a:t>
            </a:r>
            <a:endParaRPr lang="pt-BR" sz="4000" b="1" dirty="0"/>
          </a:p>
        </p:txBody>
      </p:sp>
      <p:pic>
        <p:nvPicPr>
          <p:cNvPr id="8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2276873"/>
            <a:ext cx="5400600" cy="864095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dirty="0" smtClean="0"/>
              <a:t>Agradecimentos (opcional)</a:t>
            </a:r>
            <a:endParaRPr lang="pt-BR" sz="4000" b="1" dirty="0"/>
          </a:p>
        </p:txBody>
      </p:sp>
      <p:pic>
        <p:nvPicPr>
          <p:cNvPr id="8" name="Picture 2" descr="D:\Usuário\Desktop\IFES\TRABALHO DOCENTE\ENED VIII 2024\Arte do evento\WhatsApp Image 2024-06-27 at 10.40.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5588249"/>
            <a:ext cx="3312368" cy="1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</Words>
  <Application>Microsoft Office PowerPoint</Application>
  <PresentationFormat>Apresentação na tela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DO RESUMO, CENTRALIZADO, CAIXA ALTA</vt:lpstr>
      <vt:lpstr>Introdução</vt:lpstr>
      <vt:lpstr>Objetivos</vt:lpstr>
      <vt:lpstr>Metodologia</vt:lpstr>
      <vt:lpstr>Resultados e Discussão</vt:lpstr>
      <vt:lpstr>Conclusão</vt:lpstr>
      <vt:lpstr>Referências</vt:lpstr>
      <vt:lpstr>Agradecimentos (opcional)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RESUMO, CENTRALIZADO, CAIXA ALTA</dc:title>
  <dc:creator>Gláucia</dc:creator>
  <cp:lastModifiedBy>Gláucia Ferrari</cp:lastModifiedBy>
  <cp:revision>6</cp:revision>
  <dcterms:created xsi:type="dcterms:W3CDTF">2023-04-07T16:31:58Z</dcterms:created>
  <dcterms:modified xsi:type="dcterms:W3CDTF">2024-07-01T18:59:21Z</dcterms:modified>
</cp:coreProperties>
</file>