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32399288" cy="43200638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10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" d="100"/>
          <a:sy n="10" d="100"/>
        </p:scale>
        <p:origin x="2358" y="204"/>
      </p:cViewPr>
      <p:guideLst>
        <p:guide orient="horz" pos="13606"/>
        <p:guide pos="102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76475" y="801688"/>
            <a:ext cx="300831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 Slide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, Content over Content" type="objOverTx">
  <p:cSld name="OBJECT_OVER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title"/>
          </p:nvPr>
        </p:nvSpPr>
        <p:spPr>
          <a:xfrm>
            <a:off x="1619640" y="1723680"/>
            <a:ext cx="29158919" cy="721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1"/>
          </p:nvPr>
        </p:nvSpPr>
        <p:spPr>
          <a:xfrm>
            <a:off x="1619640" y="10108800"/>
            <a:ext cx="29158919" cy="1195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2"/>
          </p:nvPr>
        </p:nvSpPr>
        <p:spPr>
          <a:xfrm>
            <a:off x="1619640" y="23196241"/>
            <a:ext cx="29158919" cy="1195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, 4 Content" type="fourObj">
  <p:cSld name="FOUR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title"/>
          </p:nvPr>
        </p:nvSpPr>
        <p:spPr>
          <a:xfrm>
            <a:off x="1619640" y="1723680"/>
            <a:ext cx="29158919" cy="721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body" idx="1"/>
          </p:nvPr>
        </p:nvSpPr>
        <p:spPr>
          <a:xfrm>
            <a:off x="1619640" y="10108800"/>
            <a:ext cx="14229361" cy="1195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2"/>
          </p:nvPr>
        </p:nvSpPr>
        <p:spPr>
          <a:xfrm>
            <a:off x="16560720" y="10108800"/>
            <a:ext cx="14229361" cy="1195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3"/>
          </p:nvPr>
        </p:nvSpPr>
        <p:spPr>
          <a:xfrm>
            <a:off x="16560720" y="23196241"/>
            <a:ext cx="14229361" cy="1195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4"/>
          </p:nvPr>
        </p:nvSpPr>
        <p:spPr>
          <a:xfrm>
            <a:off x="1619640" y="23196241"/>
            <a:ext cx="14229361" cy="1195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, 6 Content">
  <p:cSld name="Title, 6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>
            <a:spLocks noGrp="1"/>
          </p:cNvSpPr>
          <p:nvPr>
            <p:ph type="title"/>
          </p:nvPr>
        </p:nvSpPr>
        <p:spPr>
          <a:xfrm>
            <a:off x="1619640" y="1723680"/>
            <a:ext cx="29158919" cy="721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body" idx="1"/>
          </p:nvPr>
        </p:nvSpPr>
        <p:spPr>
          <a:xfrm>
            <a:off x="1619640" y="10108800"/>
            <a:ext cx="29158919" cy="25056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2"/>
          </p:nvPr>
        </p:nvSpPr>
        <p:spPr>
          <a:xfrm>
            <a:off x="1619640" y="10108800"/>
            <a:ext cx="29158919" cy="25056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1619640" y="10108800"/>
            <a:ext cx="29158919" cy="25056001"/>
          </a:xfrm>
          <a:prstGeom prst="rect">
            <a:avLst/>
          </a:prstGeom>
          <a:noFill/>
          <a:ln>
            <a:noFill/>
          </a:ln>
        </p:spPr>
      </p:sp>
      <p:sp>
        <p:nvSpPr>
          <p:cNvPr id="56" name="Google Shape;56;p13"/>
          <p:cNvSpPr/>
          <p:nvPr/>
        </p:nvSpPr>
        <p:spPr>
          <a:xfrm>
            <a:off x="1619640" y="10108800"/>
            <a:ext cx="29158919" cy="25056001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x">
  <p:cSld name="TITLE_AND_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1619640" y="1723680"/>
            <a:ext cx="29158919" cy="721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1619640" y="10108800"/>
            <a:ext cx="29158919" cy="25056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,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1619640" y="1723680"/>
            <a:ext cx="29158919" cy="721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1619640" y="10108800"/>
            <a:ext cx="29158919" cy="25056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, 2 Content" type="twoObj">
  <p:cSld name="TWO_OBJECT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1619640" y="1723680"/>
            <a:ext cx="29158919" cy="721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1619640" y="10108800"/>
            <a:ext cx="14229361" cy="25056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2"/>
          </p:nvPr>
        </p:nvSpPr>
        <p:spPr>
          <a:xfrm>
            <a:off x="16560720" y="10108800"/>
            <a:ext cx="14229361" cy="25056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titleOnly">
  <p:cSld name="TITLE_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1619640" y="1723680"/>
            <a:ext cx="29158919" cy="721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entered Text" type="objOnly">
  <p:cSld name="OBJECT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>
            <a:spLocks noGrp="1"/>
          </p:cNvSpPr>
          <p:nvPr>
            <p:ph type="subTitle" idx="1"/>
          </p:nvPr>
        </p:nvSpPr>
        <p:spPr>
          <a:xfrm>
            <a:off x="1619640" y="1723680"/>
            <a:ext cx="29158919" cy="33441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, 2 Content and Content" type="twoObjAndObj">
  <p:cSld name="TWO_OBJECTS_AND_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>
            <a:spLocks noGrp="1"/>
          </p:cNvSpPr>
          <p:nvPr>
            <p:ph type="title"/>
          </p:nvPr>
        </p:nvSpPr>
        <p:spPr>
          <a:xfrm>
            <a:off x="1619640" y="1723680"/>
            <a:ext cx="29158919" cy="721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body" idx="1"/>
          </p:nvPr>
        </p:nvSpPr>
        <p:spPr>
          <a:xfrm>
            <a:off x="1619640" y="10108800"/>
            <a:ext cx="14229361" cy="1195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2"/>
          </p:nvPr>
        </p:nvSpPr>
        <p:spPr>
          <a:xfrm>
            <a:off x="1619640" y="23196241"/>
            <a:ext cx="14229361" cy="1195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body" idx="3"/>
          </p:nvPr>
        </p:nvSpPr>
        <p:spPr>
          <a:xfrm>
            <a:off x="16560720" y="10108800"/>
            <a:ext cx="14229361" cy="25056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Content and 2 Content" type="objAndTwoObj">
  <p:cSld name="OBJECT_AND_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1619640" y="1723680"/>
            <a:ext cx="29158919" cy="721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1"/>
          </p:nvPr>
        </p:nvSpPr>
        <p:spPr>
          <a:xfrm>
            <a:off x="1619640" y="10108800"/>
            <a:ext cx="14229361" cy="25056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body" idx="2"/>
          </p:nvPr>
        </p:nvSpPr>
        <p:spPr>
          <a:xfrm>
            <a:off x="16560720" y="10108800"/>
            <a:ext cx="14229361" cy="1195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3"/>
          </p:nvPr>
        </p:nvSpPr>
        <p:spPr>
          <a:xfrm>
            <a:off x="16560720" y="23196241"/>
            <a:ext cx="14229361" cy="1195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, 2 Content over Content" type="twoObjOverTx">
  <p:cSld name="TWO_OBJECTS_OVER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1619640" y="1723680"/>
            <a:ext cx="29158919" cy="721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1619640" y="10108800"/>
            <a:ext cx="14229361" cy="1195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16560720" y="10108800"/>
            <a:ext cx="14229361" cy="1195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3"/>
          </p:nvPr>
        </p:nvSpPr>
        <p:spPr>
          <a:xfrm>
            <a:off x="1619640" y="23196241"/>
            <a:ext cx="29158919" cy="1195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dt" idx="10"/>
          </p:nvPr>
        </p:nvSpPr>
        <p:spPr>
          <a:xfrm>
            <a:off x="1620000" y="39355200"/>
            <a:ext cx="7548120" cy="297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ftr" idx="11"/>
          </p:nvPr>
        </p:nvSpPr>
        <p:spPr>
          <a:xfrm>
            <a:off x="11080800" y="39355200"/>
            <a:ext cx="10269720" cy="297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1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23230800" y="39355200"/>
            <a:ext cx="7548120" cy="297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sz="24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" name="Google Shape;9;p1"/>
          <p:cNvSpPr txBox="1">
            <a:spLocks noGrp="1"/>
          </p:cNvSpPr>
          <p:nvPr>
            <p:ph type="title"/>
          </p:nvPr>
        </p:nvSpPr>
        <p:spPr>
          <a:xfrm>
            <a:off x="1619640" y="1723680"/>
            <a:ext cx="29158919" cy="721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body" idx="1"/>
          </p:nvPr>
        </p:nvSpPr>
        <p:spPr>
          <a:xfrm>
            <a:off x="1619640" y="10108800"/>
            <a:ext cx="29158919" cy="25056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/>
          <p:nvPr/>
        </p:nvSpPr>
        <p:spPr>
          <a:xfrm>
            <a:off x="16970759" y="15495120"/>
            <a:ext cx="14039641" cy="11593440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RESULTADOS/ CONSIDERAÇÕES FINAIS (ARIAL, NEGRITO, 40PT)</a:t>
            </a:r>
            <a:endParaRPr sz="18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just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 Texto com alinhamento justificado, em </a:t>
            </a:r>
            <a:r>
              <a:rPr lang="pt-BR" sz="2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Regular, 24 pontos, entrelinha 1,5 e composto em duas colunas.</a:t>
            </a:r>
            <a:endParaRPr sz="18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2" name="Google Shape;62;p14"/>
          <p:cNvSpPr/>
          <p:nvPr/>
        </p:nvSpPr>
        <p:spPr>
          <a:xfrm>
            <a:off x="1221980" y="6982695"/>
            <a:ext cx="29519641" cy="3173400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TÍTULO DO PROJETO (OU PLANO DE TRABALHO) com fonte Arial (negrito),</a:t>
            </a:r>
            <a:br>
              <a:rPr lang="pt-BR" sz="5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5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 54pt, entrelinha 1,5, máximo de 2 linhas em caixa alta</a:t>
            </a:r>
            <a:endParaRPr sz="18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3" name="Google Shape;63;p14"/>
          <p:cNvSpPr/>
          <p:nvPr/>
        </p:nvSpPr>
        <p:spPr>
          <a:xfrm>
            <a:off x="1365996" y="10871127"/>
            <a:ext cx="29519281" cy="2880000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5000" rIns="90000" bIns="45000" anchor="t" anchorCtr="1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SOBRENOME, Nome do autor 1., SOBRENOME, Nome do autor 2., Coordenadoria/Curso, E-mail (texto em Arial Negrito, caixa alta, </a:t>
            </a:r>
            <a:br>
              <a:rPr lang="pt-BR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32 </a:t>
            </a:r>
            <a:r>
              <a:rPr lang="pt-BR" sz="3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pt</a:t>
            </a:r>
            <a:r>
              <a:rPr lang="pt-BR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centralizado , máximo de 3 linhas)</a:t>
            </a:r>
            <a:br>
              <a:rPr lang="pt-BR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4" name="Google Shape;64;p14"/>
          <p:cNvSpPr/>
          <p:nvPr/>
        </p:nvSpPr>
        <p:spPr>
          <a:xfrm>
            <a:off x="1489320" y="23307120"/>
            <a:ext cx="14039641" cy="6773760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OBJETIVOS (ARIAL, NEGRITO, 40PT)</a:t>
            </a:r>
            <a:endParaRPr sz="18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just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</a:t>
            </a:r>
            <a:endParaRPr sz="18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5" name="Google Shape;65;p14"/>
          <p:cNvSpPr/>
          <p:nvPr/>
        </p:nvSpPr>
        <p:spPr>
          <a:xfrm>
            <a:off x="16970759" y="27986759"/>
            <a:ext cx="14039641" cy="657360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FIGURAS E TABELAS (ARIAL, NEGRITO, 40PT)</a:t>
            </a:r>
            <a:endParaRPr sz="1800" b="0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66" name="Google Shape;66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850400" y="29536559"/>
            <a:ext cx="7920000" cy="482436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/>
          <p:nvPr/>
        </p:nvSpPr>
        <p:spPr>
          <a:xfrm>
            <a:off x="1491120" y="31190400"/>
            <a:ext cx="14039641" cy="6773760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DESENVOLVIMENTO/AÇÕES (ARIAL, NEGRITO, 40PT)</a:t>
            </a:r>
            <a:endParaRPr sz="1800" b="0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just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1,5.</a:t>
            </a:r>
            <a:endParaRPr sz="1800" b="0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8" name="Google Shape;68;p14"/>
          <p:cNvSpPr/>
          <p:nvPr/>
        </p:nvSpPr>
        <p:spPr>
          <a:xfrm>
            <a:off x="16900920" y="35225281"/>
            <a:ext cx="14039641" cy="3024360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REFERÊNCIAS (ARIAL, NEGRITO, 40PT)</a:t>
            </a:r>
            <a:endParaRPr sz="18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just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Referências conforma Normas ABNT</a:t>
            </a:r>
            <a:endParaRPr sz="1800" b="0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9" name="Google Shape;69;p14"/>
          <p:cNvSpPr/>
          <p:nvPr/>
        </p:nvSpPr>
        <p:spPr>
          <a:xfrm>
            <a:off x="1489320" y="15530041"/>
            <a:ext cx="14040000" cy="7021080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INTRODUÇÃO (ARIAL, NEGRITO, 40PT)</a:t>
            </a:r>
            <a:endParaRPr sz="1800" b="0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just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 Texto com alinhamento justificado, em Arial Regular, 24 pontos, entrelinha 1,5 e composto em duas colunas.</a:t>
            </a:r>
            <a:endParaRPr sz="1800" b="0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20285641" y="28877400"/>
            <a:ext cx="7128000" cy="873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(NO MÁXIMO DUAS FIGURAS/TABELAS POR PÔSTER)</a:t>
            </a:r>
            <a:endParaRPr sz="1800" b="0" i="0" u="none" strike="noStrike" cap="non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1121</Words>
  <Application>Microsoft Office PowerPoint</Application>
  <PresentationFormat>Personalizar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Cambria</vt:lpstr>
      <vt:lpstr>Times New Roman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 I7</dc:creator>
  <cp:lastModifiedBy>Dell I7</cp:lastModifiedBy>
  <cp:revision>7</cp:revision>
  <dcterms:modified xsi:type="dcterms:W3CDTF">2022-09-15T18:03:02Z</dcterms:modified>
</cp:coreProperties>
</file>