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358" y="180"/>
      </p:cViewPr>
      <p:guideLst>
        <p:guide orient="horz" pos="13606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801688"/>
            <a:ext cx="30083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Sl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1619640" y="23196241"/>
            <a:ext cx="29158919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1656072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161964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2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13"/>
          <p:cNvSpPr/>
          <p:nvPr/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1619640" y="1723680"/>
            <a:ext cx="29158919" cy="33441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161964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1656072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1656072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1619640" y="23196241"/>
            <a:ext cx="29158919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dt" idx="10"/>
          </p:nvPr>
        </p:nvSpPr>
        <p:spPr>
          <a:xfrm>
            <a:off x="1620000" y="39355200"/>
            <a:ext cx="7548120" cy="297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ftr" idx="11"/>
          </p:nvPr>
        </p:nvSpPr>
        <p:spPr>
          <a:xfrm>
            <a:off x="11080800" y="39355200"/>
            <a:ext cx="10269720" cy="297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230800" y="39355200"/>
            <a:ext cx="7548120" cy="297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24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6970759" y="15495120"/>
            <a:ext cx="14039641" cy="1159344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RESULTADOS/ CONSIDERAÇÕES FINAIS (ARIAL, NEGRITO, 40PT)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221980" y="6982695"/>
            <a:ext cx="29519641" cy="317340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PROJETO (OU PLANO DE TRABALHO) com fonte Arial (negrito),</a:t>
            </a:r>
            <a:br>
              <a:rPr lang="pt-BR" sz="5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5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54pt, entrelinha 1,5, máximo de 2 linhas em caixa alta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1365996" y="10871127"/>
            <a:ext cx="29519281" cy="288000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SOBRENOME, Nome do autor 1., SOBRENOME, Nome do autor 2., Coordenadoria/Curso, E-mail (texto em Arial Negrito, caixa alta, </a:t>
            </a:r>
            <a:b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 </a:t>
            </a:r>
            <a:r>
              <a:rPr lang="pt-BR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pt</a:t>
            </a: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centralizado , máximo de 3 linhas)</a:t>
            </a:r>
            <a:b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489320" y="23307120"/>
            <a:ext cx="14039641" cy="67737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 (ARIAL, NEGRITO, 40PT)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16970759" y="27986759"/>
            <a:ext cx="14039641" cy="6573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FIGURAS E TABELAS (ARIAL, NEGRITO, 40PT)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0400" y="29536559"/>
            <a:ext cx="7920000" cy="482436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491120" y="31190400"/>
            <a:ext cx="14039641" cy="67737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DESENVOLVIMENTO/AÇÕES (ARIAL, NEGRITO, 40PT)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1,5.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16900920" y="35225281"/>
            <a:ext cx="14039641" cy="30243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 (ARIAL, NEGRITO, 40PT)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Referências conforma Normas ABNT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1489320" y="15530041"/>
            <a:ext cx="14040000" cy="702108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 (ARIAL, NEGRITO, 40PT)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0285641" y="28877400"/>
            <a:ext cx="7128000" cy="87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(NO MÁXIMO DUAS FIGURAS/TABELAS POR PÔSTER)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1153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Cambria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 I7</dc:creator>
  <cp:lastModifiedBy>Dell</cp:lastModifiedBy>
  <cp:revision>10</cp:revision>
  <dcterms:modified xsi:type="dcterms:W3CDTF">2024-09-25T00:02:56Z</dcterms:modified>
</cp:coreProperties>
</file>